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2" r:id="rId2"/>
    <p:sldId id="259" r:id="rId3"/>
    <p:sldId id="260" r:id="rId4"/>
    <p:sldId id="256" r:id="rId5"/>
    <p:sldId id="257" r:id="rId6"/>
    <p:sldId id="261" r:id="rId7"/>
    <p:sldId id="258" r:id="rId8"/>
    <p:sldId id="263" r:id="rId9"/>
    <p:sldId id="264" r:id="rId10"/>
  </p:sldIdLst>
  <p:sldSz cx="9144000" cy="61341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3891"/>
            <a:ext cx="7772400" cy="2135576"/>
          </a:xfrm>
        </p:spPr>
        <p:txBody>
          <a:bodyPr anchor="b"/>
          <a:lstStyle>
            <a:lvl1pPr algn="ctr">
              <a:defRPr sz="536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21823"/>
            <a:ext cx="6858000" cy="1480987"/>
          </a:xfrm>
        </p:spPr>
        <p:txBody>
          <a:bodyPr/>
          <a:lstStyle>
            <a:lvl1pPr marL="0" indent="0" algn="ctr">
              <a:buNone/>
              <a:defRPr sz="2147"/>
            </a:lvl1pPr>
            <a:lvl2pPr marL="408920" indent="0" algn="ctr">
              <a:buNone/>
              <a:defRPr sz="1789"/>
            </a:lvl2pPr>
            <a:lvl3pPr marL="817839" indent="0" algn="ctr">
              <a:buNone/>
              <a:defRPr sz="1610"/>
            </a:lvl3pPr>
            <a:lvl4pPr marL="1226759" indent="0" algn="ctr">
              <a:buNone/>
              <a:defRPr sz="1431"/>
            </a:lvl4pPr>
            <a:lvl5pPr marL="1635679" indent="0" algn="ctr">
              <a:buNone/>
              <a:defRPr sz="1431"/>
            </a:lvl5pPr>
            <a:lvl6pPr marL="2044598" indent="0" algn="ctr">
              <a:buNone/>
              <a:defRPr sz="1431"/>
            </a:lvl6pPr>
            <a:lvl7pPr marL="2453518" indent="0" algn="ctr">
              <a:buNone/>
              <a:defRPr sz="1431"/>
            </a:lvl7pPr>
            <a:lvl8pPr marL="2862438" indent="0" algn="ctr">
              <a:buNone/>
              <a:defRPr sz="1431"/>
            </a:lvl8pPr>
            <a:lvl9pPr marL="3271357" indent="0" algn="ctr">
              <a:buNone/>
              <a:defRPr sz="1431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531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866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6584"/>
            <a:ext cx="1971675" cy="519836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6584"/>
            <a:ext cx="5800725" cy="5198366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8346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127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9267"/>
            <a:ext cx="7886700" cy="2551615"/>
          </a:xfrm>
        </p:spPr>
        <p:txBody>
          <a:bodyPr anchor="b"/>
          <a:lstStyle>
            <a:lvl1pPr>
              <a:defRPr sz="536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5021"/>
            <a:ext cx="7886700" cy="1341834"/>
          </a:xfrm>
        </p:spPr>
        <p:txBody>
          <a:bodyPr/>
          <a:lstStyle>
            <a:lvl1pPr marL="0" indent="0">
              <a:buNone/>
              <a:defRPr sz="2147">
                <a:solidFill>
                  <a:schemeClr val="tx1"/>
                </a:solidFill>
              </a:defRPr>
            </a:lvl1pPr>
            <a:lvl2pPr marL="408920" indent="0">
              <a:buNone/>
              <a:defRPr sz="1789">
                <a:solidFill>
                  <a:schemeClr val="tx1">
                    <a:tint val="75000"/>
                  </a:schemeClr>
                </a:solidFill>
              </a:defRPr>
            </a:lvl2pPr>
            <a:lvl3pPr marL="817839" indent="0">
              <a:buNone/>
              <a:defRPr sz="1610">
                <a:solidFill>
                  <a:schemeClr val="tx1">
                    <a:tint val="75000"/>
                  </a:schemeClr>
                </a:solidFill>
              </a:defRPr>
            </a:lvl3pPr>
            <a:lvl4pPr marL="1226759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4pPr>
            <a:lvl5pPr marL="1635679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5pPr>
            <a:lvl6pPr marL="2044598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6pPr>
            <a:lvl7pPr marL="2453518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7pPr>
            <a:lvl8pPr marL="2862438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8pPr>
            <a:lvl9pPr marL="3271357" indent="0">
              <a:buNone/>
              <a:defRPr sz="14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82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32920"/>
            <a:ext cx="3886200" cy="389203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32920"/>
            <a:ext cx="3886200" cy="389203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95451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6586"/>
            <a:ext cx="7886700" cy="118564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3707"/>
            <a:ext cx="3868340" cy="736944"/>
          </a:xfrm>
        </p:spPr>
        <p:txBody>
          <a:bodyPr anchor="b"/>
          <a:lstStyle>
            <a:lvl1pPr marL="0" indent="0">
              <a:buNone/>
              <a:defRPr sz="2147" b="1"/>
            </a:lvl1pPr>
            <a:lvl2pPr marL="408920" indent="0">
              <a:buNone/>
              <a:defRPr sz="1789" b="1"/>
            </a:lvl2pPr>
            <a:lvl3pPr marL="817839" indent="0">
              <a:buNone/>
              <a:defRPr sz="1610" b="1"/>
            </a:lvl3pPr>
            <a:lvl4pPr marL="1226759" indent="0">
              <a:buNone/>
              <a:defRPr sz="1431" b="1"/>
            </a:lvl4pPr>
            <a:lvl5pPr marL="1635679" indent="0">
              <a:buNone/>
              <a:defRPr sz="1431" b="1"/>
            </a:lvl5pPr>
            <a:lvl6pPr marL="2044598" indent="0">
              <a:buNone/>
              <a:defRPr sz="1431" b="1"/>
            </a:lvl6pPr>
            <a:lvl7pPr marL="2453518" indent="0">
              <a:buNone/>
              <a:defRPr sz="1431" b="1"/>
            </a:lvl7pPr>
            <a:lvl8pPr marL="2862438" indent="0">
              <a:buNone/>
              <a:defRPr sz="1431" b="1"/>
            </a:lvl8pPr>
            <a:lvl9pPr marL="3271357" indent="0">
              <a:buNone/>
              <a:defRPr sz="1431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40651"/>
            <a:ext cx="3868340" cy="329565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3707"/>
            <a:ext cx="3887391" cy="736944"/>
          </a:xfrm>
        </p:spPr>
        <p:txBody>
          <a:bodyPr anchor="b"/>
          <a:lstStyle>
            <a:lvl1pPr marL="0" indent="0">
              <a:buNone/>
              <a:defRPr sz="2147" b="1"/>
            </a:lvl1pPr>
            <a:lvl2pPr marL="408920" indent="0">
              <a:buNone/>
              <a:defRPr sz="1789" b="1"/>
            </a:lvl2pPr>
            <a:lvl3pPr marL="817839" indent="0">
              <a:buNone/>
              <a:defRPr sz="1610" b="1"/>
            </a:lvl3pPr>
            <a:lvl4pPr marL="1226759" indent="0">
              <a:buNone/>
              <a:defRPr sz="1431" b="1"/>
            </a:lvl4pPr>
            <a:lvl5pPr marL="1635679" indent="0">
              <a:buNone/>
              <a:defRPr sz="1431" b="1"/>
            </a:lvl5pPr>
            <a:lvl6pPr marL="2044598" indent="0">
              <a:buNone/>
              <a:defRPr sz="1431" b="1"/>
            </a:lvl6pPr>
            <a:lvl7pPr marL="2453518" indent="0">
              <a:buNone/>
              <a:defRPr sz="1431" b="1"/>
            </a:lvl7pPr>
            <a:lvl8pPr marL="2862438" indent="0">
              <a:buNone/>
              <a:defRPr sz="1431" b="1"/>
            </a:lvl8pPr>
            <a:lvl9pPr marL="3271357" indent="0">
              <a:buNone/>
              <a:defRPr sz="1431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40651"/>
            <a:ext cx="3887391" cy="329565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440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926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077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8940"/>
            <a:ext cx="2949178" cy="1431290"/>
          </a:xfrm>
        </p:spPr>
        <p:txBody>
          <a:bodyPr anchor="b"/>
          <a:lstStyle>
            <a:lvl1pPr>
              <a:defRPr sz="28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3198"/>
            <a:ext cx="4629150" cy="4359187"/>
          </a:xfrm>
        </p:spPr>
        <p:txBody>
          <a:bodyPr/>
          <a:lstStyle>
            <a:lvl1pPr>
              <a:defRPr sz="2862"/>
            </a:lvl1pPr>
            <a:lvl2pPr>
              <a:defRPr sz="2504"/>
            </a:lvl2pPr>
            <a:lvl3pPr>
              <a:defRPr sz="2147"/>
            </a:lvl3pPr>
            <a:lvl4pPr>
              <a:defRPr sz="1789"/>
            </a:lvl4pPr>
            <a:lvl5pPr>
              <a:defRPr sz="1789"/>
            </a:lvl5pPr>
            <a:lvl6pPr>
              <a:defRPr sz="1789"/>
            </a:lvl6pPr>
            <a:lvl7pPr>
              <a:defRPr sz="1789"/>
            </a:lvl7pPr>
            <a:lvl8pPr>
              <a:defRPr sz="1789"/>
            </a:lvl8pPr>
            <a:lvl9pPr>
              <a:defRPr sz="1789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40230"/>
            <a:ext cx="2949178" cy="3409254"/>
          </a:xfrm>
        </p:spPr>
        <p:txBody>
          <a:bodyPr/>
          <a:lstStyle>
            <a:lvl1pPr marL="0" indent="0">
              <a:buNone/>
              <a:defRPr sz="1431"/>
            </a:lvl1pPr>
            <a:lvl2pPr marL="408920" indent="0">
              <a:buNone/>
              <a:defRPr sz="1252"/>
            </a:lvl2pPr>
            <a:lvl3pPr marL="817839" indent="0">
              <a:buNone/>
              <a:defRPr sz="1073"/>
            </a:lvl3pPr>
            <a:lvl4pPr marL="1226759" indent="0">
              <a:buNone/>
              <a:defRPr sz="894"/>
            </a:lvl4pPr>
            <a:lvl5pPr marL="1635679" indent="0">
              <a:buNone/>
              <a:defRPr sz="894"/>
            </a:lvl5pPr>
            <a:lvl6pPr marL="2044598" indent="0">
              <a:buNone/>
              <a:defRPr sz="894"/>
            </a:lvl6pPr>
            <a:lvl7pPr marL="2453518" indent="0">
              <a:buNone/>
              <a:defRPr sz="894"/>
            </a:lvl7pPr>
            <a:lvl8pPr marL="2862438" indent="0">
              <a:buNone/>
              <a:defRPr sz="894"/>
            </a:lvl8pPr>
            <a:lvl9pPr marL="3271357" indent="0">
              <a:buNone/>
              <a:defRPr sz="894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505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8940"/>
            <a:ext cx="2949178" cy="1431290"/>
          </a:xfrm>
        </p:spPr>
        <p:txBody>
          <a:bodyPr anchor="b"/>
          <a:lstStyle>
            <a:lvl1pPr>
              <a:defRPr sz="2862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3198"/>
            <a:ext cx="4629150" cy="4359187"/>
          </a:xfrm>
        </p:spPr>
        <p:txBody>
          <a:bodyPr anchor="t"/>
          <a:lstStyle>
            <a:lvl1pPr marL="0" indent="0">
              <a:buNone/>
              <a:defRPr sz="2862"/>
            </a:lvl1pPr>
            <a:lvl2pPr marL="408920" indent="0">
              <a:buNone/>
              <a:defRPr sz="2504"/>
            </a:lvl2pPr>
            <a:lvl3pPr marL="817839" indent="0">
              <a:buNone/>
              <a:defRPr sz="2147"/>
            </a:lvl3pPr>
            <a:lvl4pPr marL="1226759" indent="0">
              <a:buNone/>
              <a:defRPr sz="1789"/>
            </a:lvl4pPr>
            <a:lvl5pPr marL="1635679" indent="0">
              <a:buNone/>
              <a:defRPr sz="1789"/>
            </a:lvl5pPr>
            <a:lvl6pPr marL="2044598" indent="0">
              <a:buNone/>
              <a:defRPr sz="1789"/>
            </a:lvl6pPr>
            <a:lvl7pPr marL="2453518" indent="0">
              <a:buNone/>
              <a:defRPr sz="1789"/>
            </a:lvl7pPr>
            <a:lvl8pPr marL="2862438" indent="0">
              <a:buNone/>
              <a:defRPr sz="1789"/>
            </a:lvl8pPr>
            <a:lvl9pPr marL="3271357" indent="0">
              <a:buNone/>
              <a:defRPr sz="1789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40230"/>
            <a:ext cx="2949178" cy="3409254"/>
          </a:xfrm>
        </p:spPr>
        <p:txBody>
          <a:bodyPr/>
          <a:lstStyle>
            <a:lvl1pPr marL="0" indent="0">
              <a:buNone/>
              <a:defRPr sz="1431"/>
            </a:lvl1pPr>
            <a:lvl2pPr marL="408920" indent="0">
              <a:buNone/>
              <a:defRPr sz="1252"/>
            </a:lvl2pPr>
            <a:lvl3pPr marL="817839" indent="0">
              <a:buNone/>
              <a:defRPr sz="1073"/>
            </a:lvl3pPr>
            <a:lvl4pPr marL="1226759" indent="0">
              <a:buNone/>
              <a:defRPr sz="894"/>
            </a:lvl4pPr>
            <a:lvl5pPr marL="1635679" indent="0">
              <a:buNone/>
              <a:defRPr sz="894"/>
            </a:lvl5pPr>
            <a:lvl6pPr marL="2044598" indent="0">
              <a:buNone/>
              <a:defRPr sz="894"/>
            </a:lvl6pPr>
            <a:lvl7pPr marL="2453518" indent="0">
              <a:buNone/>
              <a:defRPr sz="894"/>
            </a:lvl7pPr>
            <a:lvl8pPr marL="2862438" indent="0">
              <a:buNone/>
              <a:defRPr sz="894"/>
            </a:lvl8pPr>
            <a:lvl9pPr marL="3271357" indent="0">
              <a:buNone/>
              <a:defRPr sz="894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674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6586"/>
            <a:ext cx="7886700" cy="1185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32920"/>
            <a:ext cx="7886700" cy="3892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85403"/>
            <a:ext cx="2057400" cy="326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EA8AD-4AB4-465F-94A2-44129E3E7548}" type="datetimeFigureOut">
              <a:rPr lang="es-CO" smtClean="0"/>
              <a:t>18/09/2021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85403"/>
            <a:ext cx="3086100" cy="326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85403"/>
            <a:ext cx="2057400" cy="3265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8021D-EFDF-4EC0-B44D-26058940162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326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7839" rtl="0" eaLnBrk="1" latinLnBrk="0" hangingPunct="1">
        <a:lnSpc>
          <a:spcPct val="90000"/>
        </a:lnSpc>
        <a:spcBef>
          <a:spcPct val="0"/>
        </a:spcBef>
        <a:buNone/>
        <a:defRPr sz="393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460" indent="-204460" algn="l" defTabSz="817839" rtl="0" eaLnBrk="1" latinLnBrk="0" hangingPunct="1">
        <a:lnSpc>
          <a:spcPct val="90000"/>
        </a:lnSpc>
        <a:spcBef>
          <a:spcPts val="894"/>
        </a:spcBef>
        <a:buFont typeface="Arial" panose="020B0604020202020204" pitchFamily="34" charset="0"/>
        <a:buChar char="•"/>
        <a:defRPr sz="2504" kern="1200">
          <a:solidFill>
            <a:schemeClr val="tx1"/>
          </a:solidFill>
          <a:latin typeface="+mn-lt"/>
          <a:ea typeface="+mn-ea"/>
          <a:cs typeface="+mn-cs"/>
        </a:defRPr>
      </a:lvl1pPr>
      <a:lvl2pPr marL="613380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2147" kern="1200">
          <a:solidFill>
            <a:schemeClr val="tx1"/>
          </a:solidFill>
          <a:latin typeface="+mn-lt"/>
          <a:ea typeface="+mn-ea"/>
          <a:cs typeface="+mn-cs"/>
        </a:defRPr>
      </a:lvl2pPr>
      <a:lvl3pPr marL="1022299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789" kern="1200">
          <a:solidFill>
            <a:schemeClr val="tx1"/>
          </a:solidFill>
          <a:latin typeface="+mn-lt"/>
          <a:ea typeface="+mn-ea"/>
          <a:cs typeface="+mn-cs"/>
        </a:defRPr>
      </a:lvl3pPr>
      <a:lvl4pPr marL="1431219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4pPr>
      <a:lvl5pPr marL="1840139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5pPr>
      <a:lvl6pPr marL="2249058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6pPr>
      <a:lvl7pPr marL="2657978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7pPr>
      <a:lvl8pPr marL="3066898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8pPr>
      <a:lvl9pPr marL="3475817" indent="-204460" algn="l" defTabSz="817839" rtl="0" eaLnBrk="1" latinLnBrk="0" hangingPunct="1">
        <a:lnSpc>
          <a:spcPct val="90000"/>
        </a:lnSpc>
        <a:spcBef>
          <a:spcPts val="447"/>
        </a:spcBef>
        <a:buFont typeface="Arial" panose="020B0604020202020204" pitchFamily="34" charset="0"/>
        <a:buChar char="•"/>
        <a:defRPr sz="16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1pPr>
      <a:lvl2pPr marL="408920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2pPr>
      <a:lvl3pPr marL="817839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3pPr>
      <a:lvl4pPr marL="1226759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4pPr>
      <a:lvl5pPr marL="1635679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5pPr>
      <a:lvl6pPr marL="2044598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6pPr>
      <a:lvl7pPr marL="2453518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7pPr>
      <a:lvl8pPr marL="2862438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8pPr>
      <a:lvl9pPr marL="3271357" algn="l" defTabSz="817839" rtl="0" eaLnBrk="1" latinLnBrk="0" hangingPunct="1">
        <a:defRPr sz="16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slide" Target="slide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" Target="slide1.xml"/><Relationship Id="rId7" Type="http://schemas.openxmlformats.org/officeDocument/2006/relationships/image" Target="../media/image14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slide" Target="slide1.xml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6" y="-105507"/>
            <a:ext cx="9215137" cy="61810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60" y="1488676"/>
            <a:ext cx="2209840" cy="2801969"/>
          </a:xfrm>
          <a:prstGeom prst="rect">
            <a:avLst/>
          </a:prstGeom>
        </p:spPr>
      </p:pic>
      <p:sp>
        <p:nvSpPr>
          <p:cNvPr id="8" name="CuadroTexto 7">
            <a:hlinkClick r:id="rId4" action="ppaction://hlinksldjump"/>
          </p:cNvPr>
          <p:cNvSpPr txBox="1"/>
          <p:nvPr/>
        </p:nvSpPr>
        <p:spPr>
          <a:xfrm>
            <a:off x="7114394" y="3142202"/>
            <a:ext cx="1665700" cy="38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1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Tarifas</a:t>
            </a:r>
          </a:p>
        </p:txBody>
      </p:sp>
      <p:sp>
        <p:nvSpPr>
          <p:cNvPr id="9" name="CuadroTexto 8">
            <a:hlinkClick r:id="rId5" action="ppaction://hlinksldjump"/>
          </p:cNvPr>
          <p:cNvSpPr txBox="1"/>
          <p:nvPr/>
        </p:nvSpPr>
        <p:spPr>
          <a:xfrm>
            <a:off x="7114394" y="3376927"/>
            <a:ext cx="2446495" cy="38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1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Consulta tu reserva</a:t>
            </a:r>
          </a:p>
        </p:txBody>
      </p:sp>
      <p:sp>
        <p:nvSpPr>
          <p:cNvPr id="11" name="CuadroTexto 10">
            <a:hlinkClick r:id="rId6" action="ppaction://hlinksldjump"/>
          </p:cNvPr>
          <p:cNvSpPr txBox="1"/>
          <p:nvPr/>
        </p:nvSpPr>
        <p:spPr>
          <a:xfrm>
            <a:off x="7114394" y="3906923"/>
            <a:ext cx="2446495" cy="38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1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Administración</a:t>
            </a:r>
          </a:p>
        </p:txBody>
      </p:sp>
      <p:pic>
        <p:nvPicPr>
          <p:cNvPr id="5" name="Imagen 4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4441" y="4968311"/>
            <a:ext cx="1236327" cy="1056281"/>
          </a:xfrm>
          <a:prstGeom prst="rect">
            <a:avLst/>
          </a:prstGeom>
        </p:spPr>
      </p:pic>
      <p:sp>
        <p:nvSpPr>
          <p:cNvPr id="10" name="CuadroTexto 9">
            <a:hlinkClick r:id="rId9" action="ppaction://hlinksldjump"/>
          </p:cNvPr>
          <p:cNvSpPr txBox="1"/>
          <p:nvPr/>
        </p:nvSpPr>
        <p:spPr>
          <a:xfrm>
            <a:off x="7114394" y="3642040"/>
            <a:ext cx="2446495" cy="38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1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Galería</a:t>
            </a:r>
          </a:p>
        </p:txBody>
      </p:sp>
    </p:spTree>
    <p:extLst>
      <p:ext uri="{BB962C8B-B14F-4D97-AF65-F5344CB8AC3E}">
        <p14:creationId xmlns:p14="http://schemas.microsoft.com/office/powerpoint/2010/main" val="320635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06" y="1067491"/>
            <a:ext cx="4858502" cy="29920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464" y="70338"/>
            <a:ext cx="1573732" cy="9125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67" y="3894625"/>
            <a:ext cx="7901914" cy="1454432"/>
          </a:xfrm>
          <a:prstGeom prst="rect">
            <a:avLst/>
          </a:prstGeom>
        </p:spPr>
      </p:pic>
      <p:pic>
        <p:nvPicPr>
          <p:cNvPr id="9" name="Imagen 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202" y="5349057"/>
            <a:ext cx="2694444" cy="6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606717"/>
            <a:ext cx="6377354" cy="52973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787" y="422030"/>
            <a:ext cx="1573732" cy="912558"/>
          </a:xfrm>
          <a:prstGeom prst="rect">
            <a:avLst/>
          </a:prstGeom>
        </p:spPr>
      </p:pic>
      <p:pic>
        <p:nvPicPr>
          <p:cNvPr id="5" name="Imagen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607" y="4677509"/>
            <a:ext cx="1944278" cy="49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075328"/>
              </p:ext>
            </p:extLst>
          </p:nvPr>
        </p:nvGraphicFramePr>
        <p:xfrm>
          <a:off x="747614" y="1060662"/>
          <a:ext cx="7446421" cy="46636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45908">
                  <a:extLst>
                    <a:ext uri="{9D8B030D-6E8A-4147-A177-3AD203B41FA5}">
                      <a16:colId xmlns:a16="http://schemas.microsoft.com/office/drawing/2014/main" val="3827684680"/>
                    </a:ext>
                  </a:extLst>
                </a:gridCol>
                <a:gridCol w="2574228">
                  <a:extLst>
                    <a:ext uri="{9D8B030D-6E8A-4147-A177-3AD203B41FA5}">
                      <a16:colId xmlns:a16="http://schemas.microsoft.com/office/drawing/2014/main" val="3399862035"/>
                    </a:ext>
                  </a:extLst>
                </a:gridCol>
                <a:gridCol w="1483998">
                  <a:extLst>
                    <a:ext uri="{9D8B030D-6E8A-4147-A177-3AD203B41FA5}">
                      <a16:colId xmlns:a16="http://schemas.microsoft.com/office/drawing/2014/main" val="1663758802"/>
                    </a:ext>
                  </a:extLst>
                </a:gridCol>
                <a:gridCol w="1542287">
                  <a:extLst>
                    <a:ext uri="{9D8B030D-6E8A-4147-A177-3AD203B41FA5}">
                      <a16:colId xmlns:a16="http://schemas.microsoft.com/office/drawing/2014/main" val="1018462519"/>
                    </a:ext>
                  </a:extLst>
                </a:gridCol>
              </a:tblGrid>
              <a:tr h="9580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DISPONIBILIDAD HABITACIONES EN HOTEL</a:t>
                      </a:r>
                      <a:endParaRPr lang="es-CO" sz="2500" b="1" dirty="0">
                        <a:solidFill>
                          <a:srgbClr val="082A7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ACOMODACION</a:t>
                      </a:r>
                      <a:endParaRPr lang="es-CO" sz="2500" b="1" dirty="0">
                        <a:solidFill>
                          <a:srgbClr val="082A7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VALOR PERSONA</a:t>
                      </a:r>
                      <a:endParaRPr lang="es-CO" sz="2500" b="1" dirty="0">
                        <a:solidFill>
                          <a:srgbClr val="082A7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REFERENCIA</a:t>
                      </a:r>
                      <a:endParaRPr lang="es-CO" sz="2500" b="1" dirty="0">
                        <a:solidFill>
                          <a:srgbClr val="082A75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20258"/>
                  </a:ext>
                </a:extLst>
              </a:tr>
              <a:tr h="9604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5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SENCILLA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$150.000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PA" sz="300" dirty="0">
                          <a:effectLst/>
                        </a:rPr>
                        <a:t> </a:t>
                      </a:r>
                      <a:endParaRPr lang="es-CO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409327"/>
                  </a:ext>
                </a:extLst>
              </a:tr>
              <a:tr h="9288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10</a:t>
                      </a:r>
                      <a:endParaRPr lang="es-CO" sz="25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DOBLE </a:t>
                      </a:r>
                      <a:endParaRPr lang="es-ES" sz="1800" dirty="0" smtClean="0">
                        <a:effectLst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$120.000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 dirty="0">
                          <a:effectLst/>
                        </a:rPr>
                        <a:t> </a:t>
                      </a:r>
                      <a:endParaRPr lang="es-CO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56471"/>
                  </a:ext>
                </a:extLst>
              </a:tr>
              <a:tr h="9166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10</a:t>
                      </a:r>
                      <a:endParaRPr lang="es-CO" sz="25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DOBLE MATRIMONIAL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$120.000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>
                          <a:effectLst/>
                        </a:rPr>
                        <a:t> </a:t>
                      </a:r>
                      <a:endParaRPr lang="es-CO" sz="14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>
                          <a:effectLst/>
                        </a:rPr>
                        <a:t> </a:t>
                      </a:r>
                      <a:endParaRPr lang="es-CO" sz="1400" b="1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945687"/>
                  </a:ext>
                </a:extLst>
              </a:tr>
              <a:tr h="8996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5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MULTIPLE </a:t>
                      </a:r>
                      <a:endParaRPr lang="es-ES" sz="1800" dirty="0" smtClean="0">
                        <a:effectLst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$100.000</a:t>
                      </a:r>
                      <a:endParaRPr lang="es-CO" sz="25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 dirty="0">
                          <a:effectLst/>
                        </a:rPr>
                        <a:t> </a:t>
                      </a:r>
                      <a:endParaRPr lang="es-CO" sz="14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ES" sz="300" dirty="0">
                          <a:effectLst/>
                        </a:rPr>
                        <a:t> </a:t>
                      </a:r>
                      <a:endParaRPr lang="es-CO" sz="14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61341" marR="61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899733"/>
                  </a:ext>
                </a:extLst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3669323" y="304559"/>
            <a:ext cx="2124755" cy="532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62" dirty="0" smtClean="0">
                <a:latin typeface="Arial Black" panose="020B0A04020102020204" pitchFamily="34" charset="0"/>
              </a:rPr>
              <a:t>Tarifas</a:t>
            </a:r>
            <a:endParaRPr lang="es-CO" sz="2862" dirty="0">
              <a:latin typeface="Arial Black" panose="020B0A04020102020204" pitchFamily="34" charset="0"/>
            </a:endParaRPr>
          </a:p>
        </p:txBody>
      </p:sp>
      <p:pic>
        <p:nvPicPr>
          <p:cNvPr id="12" name="Picture 12" descr="Download HD Roja Abajo Transparente Stickpng - Flecha Png Transparent PNG  Image - NicePNG.com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23440">
            <a:off x="8244716" y="5496585"/>
            <a:ext cx="478540" cy="5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6683759" y="2099898"/>
            <a:ext cx="1486830" cy="3537875"/>
            <a:chOff x="6683759" y="2099898"/>
            <a:chExt cx="1486830" cy="3537875"/>
          </a:xfrm>
        </p:grpSpPr>
        <p:graphicFrame>
          <p:nvGraphicFramePr>
            <p:cNvPr id="6" name="Objeto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0689985"/>
                </p:ext>
              </p:extLst>
            </p:nvPr>
          </p:nvGraphicFramePr>
          <p:xfrm>
            <a:off x="6683759" y="2099898"/>
            <a:ext cx="1475109" cy="797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Imagen de mapa de bits" r:id="rId5" imgW="1523810" imgH="1013333" progId="Paint.Picture">
                    <p:embed/>
                  </p:oleObj>
                </mc:Choice>
                <mc:Fallback>
                  <p:oleObj name="Imagen de mapa de bits" r:id="rId5" imgW="1523810" imgH="1013333" progId="Paint.Picture">
                    <p:embed/>
                    <p:pic>
                      <p:nvPicPr>
                        <p:cNvPr id="5" name="Objeto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83759" y="2099898"/>
                          <a:ext cx="1475109" cy="79754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Imagen 4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414" y="4910378"/>
              <a:ext cx="1391862" cy="72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8" name="Objeto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7123374"/>
                </p:ext>
              </p:extLst>
            </p:nvPr>
          </p:nvGraphicFramePr>
          <p:xfrm>
            <a:off x="6712566" y="3970381"/>
            <a:ext cx="1457598" cy="7735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Imagen de mapa de bits" r:id="rId8" imgW="1523810" imgH="1013333" progId="Paint.Picture">
                    <p:embed/>
                  </p:oleObj>
                </mc:Choice>
                <mc:Fallback>
                  <p:oleObj name="Imagen de mapa de bits" r:id="rId8" imgW="1523810" imgH="1013333" progId="Paint.Picture">
                    <p:embed/>
                    <p:pic>
                      <p:nvPicPr>
                        <p:cNvPr id="6" name="Objeto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2566" y="3970381"/>
                          <a:ext cx="1457598" cy="77355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to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65748"/>
                </p:ext>
              </p:extLst>
            </p:nvPr>
          </p:nvGraphicFramePr>
          <p:xfrm>
            <a:off x="6697161" y="3047747"/>
            <a:ext cx="1473428" cy="782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8" name="Imagen de mapa de bits" r:id="rId10" imgW="1523810" imgH="1013333" progId="Paint.Picture">
                    <p:embed/>
                  </p:oleObj>
                </mc:Choice>
                <mc:Fallback>
                  <p:oleObj name="Imagen de mapa de bits" r:id="rId10" imgW="1523810" imgH="1013333" progId="Paint.Picture">
                    <p:embed/>
                    <p:pic>
                      <p:nvPicPr>
                        <p:cNvPr id="7" name="Objeto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97161" y="3047747"/>
                          <a:ext cx="1473428" cy="78224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614" y="125286"/>
            <a:ext cx="1537107" cy="8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04" y="1192758"/>
            <a:ext cx="7790449" cy="4530213"/>
          </a:xfrm>
          <a:prstGeom prst="rect">
            <a:avLst/>
          </a:prstGeo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839" y="4655439"/>
            <a:ext cx="3698978" cy="9247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099" y="193820"/>
            <a:ext cx="1573732" cy="9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8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5" y="1188791"/>
            <a:ext cx="6001129" cy="43558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72" y="422030"/>
            <a:ext cx="1573732" cy="912558"/>
          </a:xfrm>
          <a:prstGeom prst="rect">
            <a:avLst/>
          </a:prstGeom>
        </p:spPr>
      </p:pic>
      <p:pic>
        <p:nvPicPr>
          <p:cNvPr id="4" name="Picture 12" descr="Download HD Roja Abajo Transparente Stickpng - Flecha Png Transparent PNG  Image - NicePNG.com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23440">
            <a:off x="8330418" y="5437972"/>
            <a:ext cx="478540" cy="5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482600" y="2773890"/>
            <a:ext cx="15090013" cy="33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1788" tIns="40894" rIns="81788" bIns="40894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sz="1610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445195"/>
              </p:ext>
            </p:extLst>
          </p:nvPr>
        </p:nvGraphicFramePr>
        <p:xfrm>
          <a:off x="1887598" y="1154246"/>
          <a:ext cx="2452754" cy="1717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" name="Imagen de mapa de bits" r:id="rId3" imgW="3809524" imgH="2537680" progId="Paint.Picture">
                  <p:embed/>
                </p:oleObj>
              </mc:Choice>
              <mc:Fallback>
                <p:oleObj name="Imagen de mapa de bits" r:id="rId3" imgW="3809524" imgH="2537680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598" y="1154246"/>
                        <a:ext cx="2452754" cy="17172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482600" y="39298"/>
            <a:ext cx="165238" cy="33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788" tIns="40894" rIns="81788" bIns="40894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sz="1610"/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001732"/>
              </p:ext>
            </p:extLst>
          </p:nvPr>
        </p:nvGraphicFramePr>
        <p:xfrm>
          <a:off x="4373047" y="2860160"/>
          <a:ext cx="2408666" cy="1545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Imagen de mapa de bits" r:id="rId5" imgW="3048264" imgH="1806097" progId="Paint.Picture">
                  <p:embed/>
                </p:oleObj>
              </mc:Choice>
              <mc:Fallback>
                <p:oleObj name="Imagen de mapa de bits" r:id="rId5" imgW="3048264" imgH="1806097" progId="Paint.Picture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047" y="2860160"/>
                        <a:ext cx="2408666" cy="1545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82600" y="39298"/>
            <a:ext cx="165238" cy="33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1788" tIns="40894" rIns="81788" bIns="40894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 sz="1610"/>
          </a:p>
        </p:txBody>
      </p:sp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812681"/>
              </p:ext>
            </p:extLst>
          </p:nvPr>
        </p:nvGraphicFramePr>
        <p:xfrm>
          <a:off x="1854903" y="2860160"/>
          <a:ext cx="2485449" cy="1545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" name="Imagen de mapa de bits" r:id="rId7" imgW="3048264" imgH="1897544" progId="Paint.Picture">
                  <p:embed/>
                </p:oleObj>
              </mc:Choice>
              <mc:Fallback>
                <p:oleObj name="Imagen de mapa de bits" r:id="rId7" imgW="3048264" imgH="1897544" progId="Paint.Picture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903" y="2860160"/>
                        <a:ext cx="2485449" cy="1545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uadroTexto 19"/>
          <p:cNvSpPr txBox="1"/>
          <p:nvPr/>
        </p:nvSpPr>
        <p:spPr>
          <a:xfrm>
            <a:off x="2523031" y="525088"/>
            <a:ext cx="566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Galería de Fotos del Hotel</a:t>
            </a: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12" descr="Download HD Roja Abajo Transparente Stickpng - Flecha Png Transparent PNG  Image - NicePNG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23440">
            <a:off x="8323558" y="5390422"/>
            <a:ext cx="478540" cy="5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903" y="4424576"/>
            <a:ext cx="2485449" cy="172137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817" y="190103"/>
            <a:ext cx="1573732" cy="9125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3047" y="1167308"/>
            <a:ext cx="2408666" cy="16928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3048" y="4406093"/>
            <a:ext cx="2408666" cy="17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0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5" y="1422494"/>
            <a:ext cx="6155855" cy="3583259"/>
          </a:xfrm>
          <a:prstGeom prst="rect">
            <a:avLst/>
          </a:prstGeom>
        </p:spPr>
      </p:pic>
      <p:pic>
        <p:nvPicPr>
          <p:cNvPr id="4" name="Imagen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701" y="3966796"/>
            <a:ext cx="3086282" cy="8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9" y="492368"/>
            <a:ext cx="1573732" cy="912558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10532"/>
              </p:ext>
            </p:extLst>
          </p:nvPr>
        </p:nvGraphicFramePr>
        <p:xfrm>
          <a:off x="234464" y="1902558"/>
          <a:ext cx="8686798" cy="163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7449">
                  <a:extLst>
                    <a:ext uri="{9D8B030D-6E8A-4147-A177-3AD203B41FA5}">
                      <a16:colId xmlns:a16="http://schemas.microsoft.com/office/drawing/2014/main" val="50045909"/>
                    </a:ext>
                  </a:extLst>
                </a:gridCol>
                <a:gridCol w="1014494">
                  <a:extLst>
                    <a:ext uri="{9D8B030D-6E8A-4147-A177-3AD203B41FA5}">
                      <a16:colId xmlns:a16="http://schemas.microsoft.com/office/drawing/2014/main" val="194395120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150807325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092568450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1857276017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277078511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549404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Número de Reserva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Nombre y Apellido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Fecha de Ingreso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Fecha de Salida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Habitaciones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Cantidad</a:t>
                      </a:r>
                      <a:r>
                        <a:rPr lang="es-CO" sz="1400" b="1" baseline="0" dirty="0" smtClean="0"/>
                        <a:t> de </a:t>
                      </a:r>
                      <a:r>
                        <a:rPr lang="es-CO" sz="1400" b="1" dirty="0" smtClean="0"/>
                        <a:t>Huéspedes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400" b="1" dirty="0" smtClean="0"/>
                        <a:t>Tipo de Habitación</a:t>
                      </a:r>
                      <a:endParaRPr lang="es-CO" sz="1400" b="1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24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12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9383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5588"/>
                  </a:ext>
                </a:extLst>
              </a:tr>
            </a:tbl>
          </a:graphicData>
        </a:graphic>
      </p:graphicFrame>
      <p:pic>
        <p:nvPicPr>
          <p:cNvPr id="5" name="Picture 12" descr="Download HD Roja Abajo Transparente Stickpng - Flecha Png Transparent PNG  Image - NicePNG.com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23440">
            <a:off x="8323558" y="5390422"/>
            <a:ext cx="478540" cy="58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2816106" y="717814"/>
            <a:ext cx="41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Listado Reservas Diarias</a:t>
            </a:r>
            <a:endParaRPr lang="es-CO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98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</TotalTime>
  <Words>59</Words>
  <Application>Microsoft Office PowerPoint</Application>
  <PresentationFormat>Personalizado</PresentationFormat>
  <Paragraphs>38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MS Mincho</vt:lpstr>
      <vt:lpstr>Tahoma</vt:lpstr>
      <vt:lpstr>Times New Roman</vt:lpstr>
      <vt:lpstr>Tema de Office</vt:lpstr>
      <vt:lpstr>Imagen de mapa de bits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Francy Alvarez</dc:creator>
  <cp:lastModifiedBy>Francy Alvarez</cp:lastModifiedBy>
  <cp:revision>27</cp:revision>
  <dcterms:created xsi:type="dcterms:W3CDTF">2021-09-17T02:57:39Z</dcterms:created>
  <dcterms:modified xsi:type="dcterms:W3CDTF">2021-09-18T18:09:08Z</dcterms:modified>
</cp:coreProperties>
</file>